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9" r:id="rId8"/>
    <p:sldId id="261" r:id="rId9"/>
    <p:sldId id="263" r:id="rId10"/>
    <p:sldId id="264" r:id="rId11"/>
    <p:sldId id="265" r:id="rId12"/>
    <p:sldId id="267" r:id="rId1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CC"/>
    <a:srgbClr val="967D72"/>
    <a:srgbClr val="FFFFCC"/>
    <a:srgbClr val="FFFF99"/>
    <a:srgbClr val="EBE0D9"/>
    <a:srgbClr val="CE883A"/>
    <a:srgbClr val="EFCC75"/>
    <a:srgbClr val="8A897E"/>
    <a:srgbClr val="F5F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9" autoAdjust="0"/>
    <p:restoredTop sz="94660"/>
  </p:normalViewPr>
  <p:slideViewPr>
    <p:cSldViewPr>
      <p:cViewPr varScale="1">
        <p:scale>
          <a:sx n="58" d="100"/>
          <a:sy n="58" d="100"/>
        </p:scale>
        <p:origin x="1026" y="72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463D0-09C7-49C0-9AE7-24ED454E646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BEEC6-DE51-4E23-A848-E0E928ECC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51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A616-9829-401D-8369-D7F10BBBFA9A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png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685800"/>
            <a:ext cx="92964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2514600"/>
            <a:ext cx="3886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LŨY THỪA VỚI SỐ MŨ TỰ NHIÊN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5800" y="2667000"/>
            <a:ext cx="3810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THỨ TỰ THỰC HIỆN PHÉP 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257800" y="18288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924800" y="1828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0" y="4724400"/>
            <a:ext cx="28194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*, /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+, -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125200" y="4724400"/>
            <a:ext cx="2971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(…)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[…]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{…}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UYEN\Desktop\L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495800"/>
            <a:ext cx="2819400" cy="1371600"/>
          </a:xfrm>
          <a:prstGeom prst="rect">
            <a:avLst/>
          </a:prstGeom>
          <a:noFill/>
        </p:spPr>
      </p:pic>
      <p:pic>
        <p:nvPicPr>
          <p:cNvPr id="1027" name="Picture 3" descr="C:\Users\HUYEN\Desktop\NH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572000"/>
            <a:ext cx="1828800" cy="945931"/>
          </a:xfrm>
          <a:prstGeom prst="rect">
            <a:avLst/>
          </a:prstGeom>
          <a:noFill/>
        </p:spPr>
      </p:pic>
      <p:pic>
        <p:nvPicPr>
          <p:cNvPr id="1028" name="Picture 4" descr="C:\Users\HUYEN\Desktop\CHI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5734014"/>
            <a:ext cx="3696216" cy="852522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10800000" flipV="1">
            <a:off x="2743200" y="4038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5029200" y="4038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1125200" y="4191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9220200" y="4191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ình minh họa con người, hình vẽ Trình bày hình ảnh động Microsoft PowerPoint PowerPoint, PPT, góc, cánh tay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15800" y="0"/>
            <a:ext cx="2514600" cy="2438400"/>
          </a:xfrm>
          <a:prstGeom prst="rect">
            <a:avLst/>
          </a:prstGeom>
          <a:noFill/>
        </p:spPr>
      </p:pic>
      <p:sp>
        <p:nvSpPr>
          <p:cNvPr id="18" name="Date Placeholder 1"/>
          <p:cNvSpPr txBox="1">
            <a:spLocks/>
          </p:cNvSpPr>
          <p:nvPr/>
        </p:nvSpPr>
        <p:spPr>
          <a:xfrm>
            <a:off x="13533120" y="7467600"/>
            <a:ext cx="1097280" cy="601979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defPPr>
              <a:defRPr lang="en-US"/>
            </a:defPPr>
            <a:lvl1pPr marL="0" algn="l" defTabSz="1306220" rtl="0" eaLnBrk="1" latinLnBrk="0" hangingPunct="1"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algn="l" defTabSz="1306220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6220" algn="l" defTabSz="1306220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59331" algn="l" defTabSz="1306220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12441" algn="l" defTabSz="1306220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65551" algn="l" defTabSz="1306220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18661" algn="l" defTabSz="1306220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1" algn="l" defTabSz="1306220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24882" algn="l" defTabSz="1306220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pPr/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23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152400"/>
            <a:ext cx="13182601" cy="63246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105 – 30 (m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30.(105 - 30) (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- 18m</a:t>
            </a:r>
            <a:r>
              <a:rPr lang="en-US" sz="36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18.350 (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[(105 – 30) – 18] m</a:t>
            </a:r>
            <a:r>
              <a:rPr lang="en-US" sz="36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170. [(105 – 30) – 18] (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30.(105 - 30) + 18.350 + 170. [(105 – 30) – 18] 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+ 170.[75-18]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+ 170.57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2250 + 6300 + 9690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18240 (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6830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quation" r:id="rId3" imgW="914400" imgH="216000" progId="Equation.DSMT4">
                  <p:embed/>
                </p:oleObj>
              </mc:Choice>
              <mc:Fallback>
                <p:oleObj name="Equation" r:id="rId3" imgW="914400" imgH="216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Date Placeholder 1"/>
          <p:cNvSpPr>
            <a:spLocks noGrp="1"/>
          </p:cNvSpPr>
          <p:nvPr>
            <p:ph type="dt" sz="half" idx="10"/>
          </p:nvPr>
        </p:nvSpPr>
        <p:spPr>
          <a:xfrm>
            <a:off x="13527024" y="7467600"/>
            <a:ext cx="1097280" cy="601979"/>
          </a:xfrm>
        </p:spPr>
        <p:txBody>
          <a:bodyPr/>
          <a:lstStyle/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31 SGK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7884">
            <a:off x="10528620" y="409847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8330">
            <a:off x="9906000" y="4495800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58687">
            <a:off x="10987158" y="484022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13527024" y="7467600"/>
            <a:ext cx="1097280" cy="601979"/>
          </a:xfrm>
        </p:spPr>
        <p:txBody>
          <a:bodyPr/>
          <a:lstStyle/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962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5334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12954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Equation" r:id="rId3" imgW="431640" imgH="228600" progId="Equation.DSMT4">
                  <p:embed/>
                </p:oleObj>
              </mc:Choice>
              <mc:Fallback>
                <p:oleObj name="Equation" r:id="rId3" imgW="4316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9050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1879600"/>
          <a:ext cx="10744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" name="Equation" r:id="rId5" imgW="3784320" imgH="266400" progId="Equation.DSMT4">
                  <p:embed/>
                </p:oleObj>
              </mc:Choice>
              <mc:Fallback>
                <p:oleObj name="Equation" r:id="rId5" imgW="378432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79600"/>
                        <a:ext cx="107442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7010400" y="18288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28956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91000" y="28956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" name="Equation" r:id="rId7" imgW="355320" imgH="228600" progId="Equation.DSMT4">
                  <p:embed/>
                </p:oleObj>
              </mc:Choice>
              <mc:Fallback>
                <p:oleObj name="Equation" r:id="rId7" imgW="3553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8956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90600" y="3505200"/>
          <a:ext cx="108727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" name="Equation" r:id="rId9" imgW="3797280" imgH="266400" progId="Equation.DSMT4">
                  <p:embed/>
                </p:oleObj>
              </mc:Choice>
              <mc:Fallback>
                <p:oleObj name="Equation" r:id="rId9" imgW="37972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05200"/>
                        <a:ext cx="108727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3810000" y="3581400"/>
            <a:ext cx="685800" cy="609600"/>
          </a:xfrm>
          <a:prstGeom prst="ellipse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4384357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343400" y="4267200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67200"/>
                        <a:ext cx="1676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066800" y="5029200"/>
          <a:ext cx="10820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" name="Equation" r:id="rId13" imgW="3873240" imgH="266400" progId="Equation.DSMT4">
                  <p:embed/>
                </p:oleObj>
              </mc:Choice>
              <mc:Fallback>
                <p:oleObj name="Equation" r:id="rId13" imgW="387324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10820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934200" y="4953000"/>
            <a:ext cx="685800" cy="762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" y="5867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36 – 18 : 6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3942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" name="Equation" r:id="rId15" imgW="914400" imgH="216000" progId="Equation.DSMT4">
                  <p:embed/>
                </p:oleObj>
              </mc:Choice>
              <mc:Fallback>
                <p:oleObj name="Equation" r:id="rId15" imgW="914400" imgH="216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" y="6553200"/>
            <a:ext cx="1143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	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12	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21	   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 33         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394200" y="2590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5" name="Equation" r:id="rId17" imgW="914400" imgH="216000" progId="Equation.DSMT4">
                  <p:embed/>
                </p:oleObj>
              </mc:Choice>
              <mc:Fallback>
                <p:oleObj name="Equation" r:id="rId17" imgW="914400" imgH="216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5908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9906000" y="65532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527024" y="7467600"/>
            <a:ext cx="1097280" cy="601979"/>
          </a:xfrm>
        </p:spPr>
        <p:txBody>
          <a:bodyPr/>
          <a:lstStyle/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9" grpId="1" animBg="1"/>
      <p:bldP spid="10" grpId="0"/>
      <p:bldP spid="13" grpId="0" animBg="1"/>
      <p:bldP spid="13" grpId="1" animBg="1"/>
      <p:bldP spid="14" grpId="0"/>
      <p:bldP spid="17" grpId="0" animBg="1"/>
      <p:bldP spid="17" grpId="1" animBg="1"/>
      <p:bldP spid="18" grpId="0"/>
      <p:bldP spid="20" grpId="0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HUYEN\Desktop\hin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96400" y="3276600"/>
            <a:ext cx="4538446" cy="304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2572434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4572000" y="381000"/>
            <a:ext cx="5181600" cy="25146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276600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3cm.</a:t>
            </a:r>
          </a:p>
          <a:p>
            <a:pPr marL="514350" indent="-514350"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bóng đèn thắp sáng, bóng đèn sợi đốt Vẽ, bóng đèn hoạt hình, khu vực, nghệ thuật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3750" cy="1981200"/>
          </a:xfrm>
          <a:prstGeom prst="rect">
            <a:avLst/>
          </a:prstGeom>
          <a:noFill/>
        </p:spPr>
      </p:pic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13527024" y="7467600"/>
            <a:ext cx="1097280" cy="601979"/>
          </a:xfrm>
        </p:spPr>
        <p:txBody>
          <a:bodyPr/>
          <a:lstStyle/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UYEN\Desktop\hin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3334" y="943996"/>
            <a:ext cx="3276600" cy="2200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599652">
            <a:off x="10437774" y="626863"/>
            <a:ext cx="2330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020578">
            <a:off x="10541787" y="108921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5.4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0" y="1564957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6.4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850262">
            <a:off x="10403478" y="2071746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7.4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981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18288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2362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900" y="4049553"/>
            <a:ext cx="13677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4.4 + 5.4 + 6.4 + 7.4 = 88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43100" y="6092545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956584"/>
              </p:ext>
            </p:extLst>
          </p:nvPr>
        </p:nvGraphicFramePr>
        <p:xfrm>
          <a:off x="2477642" y="7055836"/>
          <a:ext cx="6781800" cy="1040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4" imgW="1879560" imgH="266400" progId="Equation.DSMT4">
                  <p:embed/>
                </p:oleObj>
              </mc:Choice>
              <mc:Fallback>
                <p:oleObj name="Equation" r:id="rId4" imgW="187956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7642" y="7055836"/>
                        <a:ext cx="6781800" cy="104031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13527024" y="7467600"/>
            <a:ext cx="1097280" cy="601979"/>
          </a:xfrm>
        </p:spPr>
        <p:txBody>
          <a:bodyPr/>
          <a:lstStyle/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2192" y="105788"/>
            <a:ext cx="8394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590102"/>
              </p:ext>
            </p:extLst>
          </p:nvPr>
        </p:nvGraphicFramePr>
        <p:xfrm>
          <a:off x="381000" y="827342"/>
          <a:ext cx="13258800" cy="887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6" name="Equation" r:id="rId3" imgW="4597200" imgH="266400" progId="Equation.DSMT4">
                  <p:embed/>
                </p:oleObj>
              </mc:Choice>
              <mc:Fallback>
                <p:oleObj name="Equation" r:id="rId3" imgW="459720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27342"/>
                        <a:ext cx="13258800" cy="88734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853096"/>
              </p:ext>
            </p:extLst>
          </p:nvPr>
        </p:nvGraphicFramePr>
        <p:xfrm>
          <a:off x="76200" y="2628900"/>
          <a:ext cx="4756150" cy="389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7" name="Equation" r:id="rId5" imgW="1180800" imgH="1002960" progId="Equation.DSMT4">
                  <p:embed/>
                </p:oleObj>
              </mc:Choice>
              <mc:Fallback>
                <p:oleObj name="Equation" r:id="rId5" imgW="1180800" imgH="1002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628900"/>
                        <a:ext cx="4756150" cy="3897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75782"/>
              </p:ext>
            </p:extLst>
          </p:nvPr>
        </p:nvGraphicFramePr>
        <p:xfrm>
          <a:off x="3724560" y="4250020"/>
          <a:ext cx="4433888" cy="349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8" name="Equation" r:id="rId7" imgW="1282680" imgH="1002960" progId="Equation.DSMT4">
                  <p:embed/>
                </p:oleObj>
              </mc:Choice>
              <mc:Fallback>
                <p:oleObj name="Equation" r:id="rId7" imgW="1282680" imgH="1002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560" y="4250020"/>
                        <a:ext cx="4433888" cy="34930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106065"/>
              </p:ext>
            </p:extLst>
          </p:nvPr>
        </p:nvGraphicFramePr>
        <p:xfrm>
          <a:off x="9220200" y="2258835"/>
          <a:ext cx="4838700" cy="5658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9" name="Equation" r:id="rId9" imgW="1739880" imgH="1879560" progId="Equation.DSMT4">
                  <p:embed/>
                </p:oleObj>
              </mc:Choice>
              <mc:Fallback>
                <p:oleObj name="Equation" r:id="rId9" imgW="1739880" imgH="1879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0200" y="2258835"/>
                        <a:ext cx="4838700" cy="5658344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62848" y="193323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" y="7315200"/>
            <a:ext cx="1097280" cy="601979"/>
          </a:xfrm>
        </p:spPr>
        <p:txBody>
          <a:bodyPr/>
          <a:lstStyle/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29540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3: Viết các tích sau dưới dạng lũy thừa của 1 số tự nhiên:  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24384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 =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Tx/>
              <a:buAutoNum type="alphaLcParenR"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Tx/>
              <a:buAutoNum type="alphaLcParenR"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/>
              <a:t>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Tx/>
              <a:buAutoNum type="alphaLcParenR"/>
            </a:pPr>
            <a:r>
              <a:rPr lang="en-US" sz="36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 =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Tx/>
              <a:buAutoNum type="alphaLcParenR"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125 =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Tx/>
              <a:buAutoNum type="alphaLcParenR"/>
            </a:pPr>
            <a:r>
              <a:rPr lang="en-US" sz="3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3600" b="1" baseline="30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Tx/>
              <a:buAutoNum type="alphaLcParenR"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49 =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Tx/>
              <a:buAutoNum type="alphaLcParenR"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81=</a:t>
            </a:r>
            <a:r>
              <a:rPr lang="en-US" sz="3600" smtClean="0"/>
              <a:t> </a:t>
            </a:r>
            <a:endParaRPr lang="en-US" sz="3600"/>
          </a:p>
        </p:txBody>
      </p:sp>
      <p:sp>
        <p:nvSpPr>
          <p:cNvPr id="8" name="Rectangle 7"/>
          <p:cNvSpPr/>
          <p:nvPr/>
        </p:nvSpPr>
        <p:spPr>
          <a:xfrm>
            <a:off x="2667000" y="990600"/>
            <a:ext cx="1563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" name="Rectangle 8"/>
          <p:cNvSpPr/>
          <p:nvPr/>
        </p:nvSpPr>
        <p:spPr>
          <a:xfrm>
            <a:off x="4230248" y="990600"/>
            <a:ext cx="13917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3+2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5964" y="1658267"/>
            <a:ext cx="18710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4. 4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1573" y="1649278"/>
            <a:ext cx="22557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64958" y="1658267"/>
            <a:ext cx="1951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3+2+2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93414" y="1008888"/>
            <a:ext cx="8002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20485" y="1636931"/>
            <a:ext cx="9156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5768" y="2478721"/>
            <a:ext cx="1678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</a:t>
            </a:r>
            <a:r>
              <a:rPr lang="en-US" sz="3600" b="1" baseline="30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92672" y="2469732"/>
            <a:ext cx="1574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3+1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25637" y="2487710"/>
            <a:ext cx="1574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67000" y="3127907"/>
            <a:ext cx="1563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30275" y="3143030"/>
            <a:ext cx="1276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3+2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06586" y="3134041"/>
            <a:ext cx="6848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01596" y="3775400"/>
            <a:ext cx="1678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</a:t>
            </a:r>
            <a:r>
              <a:rPr lang="en-US" sz="3600" b="1" baseline="300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en-US" sz="3600" b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36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09645" y="3716828"/>
            <a:ext cx="1574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600" b="1" baseline="300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3+1 </a:t>
            </a:r>
            <a:r>
              <a:rPr lang="en-US" sz="3600" b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36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25637" y="3643675"/>
            <a:ext cx="1574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600" b="1" baseline="300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endParaRPr lang="en-US" sz="36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97370" y="4480303"/>
            <a:ext cx="1563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317502" y="4432542"/>
            <a:ext cx="1276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51121" y="4456422"/>
            <a:ext cx="6848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87845" y="5243521"/>
            <a:ext cx="22172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25.25 </a:t>
            </a:r>
            <a:r>
              <a:rPr lang="en-US" sz="3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40350" y="5214505"/>
            <a:ext cx="22942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</a:t>
            </a:r>
            <a:r>
              <a:rPr lang="en-US" sz="3600" b="1" baseline="30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5</a:t>
            </a:r>
            <a:r>
              <a:rPr lang="en-US" sz="3600" b="1" baseline="30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44897" y="5245032"/>
            <a:ext cx="1951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600" b="1" baseline="30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3+2+2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endParaRPr lang="en-US" sz="36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686800" y="5243521"/>
            <a:ext cx="9156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baseline="30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6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640648" y="5952092"/>
            <a:ext cx="1563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215385" y="5952092"/>
            <a:ext cx="1276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3+2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629445" y="5972588"/>
            <a:ext cx="7578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98673" y="6598423"/>
            <a:ext cx="1678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25181" y="6578651"/>
            <a:ext cx="1276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3+4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591714" y="6492696"/>
            <a:ext cx="15717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3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13167360" cy="2362200"/>
          </a:xfrm>
        </p:spPr>
        <p:txBody>
          <a:bodyPr>
            <a:noAutofit/>
          </a:bodyPr>
          <a:lstStyle/>
          <a:p>
            <a:pPr algn="l"/>
            <a:r>
              <a:rPr lang="vi-VN" sz="4400" smtClean="0"/>
              <a:t>Bài 4: Tìm số tự nhiên  x biết:</a:t>
            </a:r>
            <a:br>
              <a:rPr lang="vi-VN" sz="4400" smtClean="0"/>
            </a:br>
            <a:r>
              <a:rPr lang="vi-VN" sz="4400" smtClean="0"/>
              <a:t>a) x</a:t>
            </a:r>
            <a:r>
              <a:rPr lang="vi-VN" sz="4400" baseline="30000" smtClean="0"/>
              <a:t>3 </a:t>
            </a:r>
            <a:r>
              <a:rPr lang="vi-VN" sz="4400" smtClean="0"/>
              <a:t>= 27</a:t>
            </a:r>
            <a:br>
              <a:rPr lang="vi-VN" sz="4400" smtClean="0"/>
            </a:br>
            <a:r>
              <a:rPr lang="vi-VN" sz="4400" smtClean="0"/>
              <a:t>b) x</a:t>
            </a:r>
            <a:r>
              <a:rPr lang="vi-VN" sz="4400" baseline="30000" smtClean="0"/>
              <a:t>2023</a:t>
            </a:r>
            <a:r>
              <a:rPr lang="vi-VN" sz="4400" smtClean="0"/>
              <a:t> =1</a:t>
            </a:r>
            <a:endParaRPr lang="en-US" sz="4400" baseline="30000"/>
          </a:p>
        </p:txBody>
      </p:sp>
      <p:sp>
        <p:nvSpPr>
          <p:cNvPr id="4" name="TextBox 3"/>
          <p:cNvSpPr txBox="1"/>
          <p:nvPr/>
        </p:nvSpPr>
        <p:spPr>
          <a:xfrm>
            <a:off x="394855" y="2743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smtClean="0">
                <a:latin typeface="+mj-lt"/>
              </a:rPr>
              <a:t>c)  3.( 12-7)  - x = 3</a:t>
            </a:r>
            <a:r>
              <a:rPr lang="vi-VN" sz="4000" baseline="30000" smtClean="0">
                <a:latin typeface="+mj-lt"/>
              </a:rPr>
              <a:t>2 </a:t>
            </a:r>
            <a:r>
              <a:rPr lang="vi-VN" sz="4000" smtClean="0">
                <a:latin typeface="+mj-lt"/>
              </a:rPr>
              <a:t>+ 7</a:t>
            </a:r>
            <a:endParaRPr lang="en-US" sz="4000" baseline="3000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" y="3886200"/>
            <a:ext cx="8046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smtClean="0">
                <a:latin typeface="+mj-lt"/>
              </a:rPr>
              <a:t>d)  20.( 5</a:t>
            </a:r>
            <a:r>
              <a:rPr lang="vi-VN" sz="4000" baseline="30000" smtClean="0">
                <a:latin typeface="+mj-lt"/>
              </a:rPr>
              <a:t>3 </a:t>
            </a:r>
            <a:r>
              <a:rPr lang="vi-VN" sz="4000" smtClean="0">
                <a:latin typeface="+mj-lt"/>
              </a:rPr>
              <a:t>- 2</a:t>
            </a:r>
            <a:r>
              <a:rPr lang="vi-VN" sz="4000" baseline="30000" smtClean="0">
                <a:latin typeface="+mj-lt"/>
              </a:rPr>
              <a:t>7</a:t>
            </a:r>
            <a:r>
              <a:rPr lang="vi-VN" sz="4000" smtClean="0">
                <a:latin typeface="+mj-lt"/>
              </a:rPr>
              <a:t>)4!  - (4+3!) x = 5!</a:t>
            </a:r>
            <a:endParaRPr lang="en-US" sz="4000" baseline="30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36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7309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1.44/26 SGK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1336" y="3209228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3794003"/>
            <a:ext cx="1097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977368"/>
              </p:ext>
            </p:extLst>
          </p:nvPr>
        </p:nvGraphicFramePr>
        <p:xfrm>
          <a:off x="1295392" y="5534024"/>
          <a:ext cx="6934208" cy="866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Equation" r:id="rId3" imgW="1701720" imgH="228600" progId="Equation.DSMT4">
                  <p:embed/>
                </p:oleObj>
              </mc:Choice>
              <mc:Fallback>
                <p:oleObj name="Equation" r:id="rId3" imgW="17017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392" y="5534024"/>
                        <a:ext cx="6934208" cy="86677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39125" y="567502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1033082"/>
            <a:ext cx="1402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60 . 10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4 . 10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hydrogen.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7" name="Picture 5" descr="Đứa trẻ, đứa trẻ trên trái đất, người lớn trẻ em, khu vực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96650" y="4800599"/>
            <a:ext cx="3333750" cy="3429001"/>
          </a:xfrm>
          <a:prstGeom prst="rect">
            <a:avLst/>
          </a:prstGeom>
          <a:noFill/>
        </p:spPr>
      </p:pic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13527024" y="7467600"/>
            <a:ext cx="1097280" cy="601979"/>
          </a:xfrm>
        </p:spPr>
        <p:txBody>
          <a:bodyPr/>
          <a:lstStyle/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  <p:bldP spid="8" grpId="0" autoUpdateAnimBg="0"/>
      <p:bldP spid="10" grpId="0" autoUpdateAnimBg="0"/>
      <p:bldP spid="1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14097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1.49/28 SGK: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105m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30m</a:t>
            </a:r>
            <a:r>
              <a:rPr lang="en-US" sz="40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18 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350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170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13527024" y="7467600"/>
            <a:ext cx="1097280" cy="601979"/>
          </a:xfrm>
        </p:spPr>
        <p:txBody>
          <a:bodyPr/>
          <a:lstStyle/>
          <a:p>
            <a:fld id="{67048C95-5C2D-4DC5-9B22-CE3448B40C31}" type="datetime10">
              <a:rPr lang="en-US" sz="1800" smtClean="0">
                <a:solidFill>
                  <a:srgbClr val="FF0000"/>
                </a:solidFill>
              </a:rPr>
              <a:t>07:58</a:t>
            </a:fld>
            <a:endParaRPr 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708</Words>
  <Application>Microsoft Office PowerPoint</Application>
  <PresentationFormat>Custom</PresentationFormat>
  <Paragraphs>112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Equation</vt:lpstr>
      <vt:lpstr>MathType 6.0 Equation</vt:lpstr>
      <vt:lpstr>LUYỆN TẬP CHUNG</vt:lpstr>
      <vt:lpstr>PowerPoint Presentation</vt:lpstr>
      <vt:lpstr>PowerPoint Presentation</vt:lpstr>
      <vt:lpstr>PowerPoint Presentation</vt:lpstr>
      <vt:lpstr>PowerPoint Presentation</vt:lpstr>
      <vt:lpstr>Bài 3: Viết các tích sau dưới dạng lũy thừa của 1 số tự nhiên:  </vt:lpstr>
      <vt:lpstr>Bài 4: Tìm số tự nhiên  x biết: a) x3 = 27 b) x2023 =1</vt:lpstr>
      <vt:lpstr>PowerPoint Presentation</vt:lpstr>
      <vt:lpstr>PowerPoint Presentation</vt:lpstr>
      <vt:lpstr>PowerPoint Presentation</vt:lpstr>
      <vt:lpstr>Hướng dẫn về nhà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CHUNG</dc:title>
  <dc:creator>HUYEN</dc:creator>
  <cp:lastModifiedBy>DELL</cp:lastModifiedBy>
  <cp:revision>85</cp:revision>
  <dcterms:created xsi:type="dcterms:W3CDTF">2021-08-10T02:17:57Z</dcterms:created>
  <dcterms:modified xsi:type="dcterms:W3CDTF">2023-09-26T01:34:38Z</dcterms:modified>
</cp:coreProperties>
</file>